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76" r:id="rId4"/>
    <p:sldId id="263" r:id="rId5"/>
    <p:sldId id="272" r:id="rId6"/>
    <p:sldId id="275" r:id="rId7"/>
    <p:sldId id="273" r:id="rId8"/>
    <p:sldId id="274" r:id="rId9"/>
    <p:sldId id="278" r:id="rId10"/>
    <p:sldId id="279" r:id="rId11"/>
    <p:sldId id="269" r:id="rId12"/>
    <p:sldId id="270" r:id="rId13"/>
    <p:sldId id="271" r:id="rId14"/>
    <p:sldId id="266" r:id="rId15"/>
    <p:sldId id="268" r:id="rId16"/>
    <p:sldId id="264" r:id="rId17"/>
    <p:sldId id="265" r:id="rId18"/>
    <p:sldId id="257" r:id="rId19"/>
    <p:sldId id="260" r:id="rId20"/>
    <p:sldId id="261" r:id="rId21"/>
    <p:sldId id="262" r:id="rId22"/>
    <p:sldId id="259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5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9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4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64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8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9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2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5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4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9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3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2D91D-EF28-4EA7-92AC-4A3A12134DB0}" type="datetimeFigureOut">
              <a:rPr lang="en-US" smtClean="0"/>
              <a:t>4/5/2015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FB074-25D7-4307-8359-4CC4BF41F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6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BTW #1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0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4114800" cy="6244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895600" y="4114800"/>
            <a:ext cx="3810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581400" y="4229100"/>
            <a:ext cx="22098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276600" y="838200"/>
            <a:ext cx="0" cy="304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1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" y="0"/>
            <a:ext cx="8807245" cy="686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068461" y="619432"/>
            <a:ext cx="53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124200" y="2631294"/>
            <a:ext cx="11430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200400" y="877529"/>
            <a:ext cx="304800" cy="10852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66019" y="1200764"/>
            <a:ext cx="838200" cy="6464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9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" y="304800"/>
            <a:ext cx="779526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076632" y="3066435"/>
            <a:ext cx="838200" cy="266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4800600" y="1981200"/>
            <a:ext cx="533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667000" y="2514600"/>
            <a:ext cx="19812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838200" y="1828800"/>
            <a:ext cx="657532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5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290"/>
            <a:ext cx="9144000" cy="669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4191000" y="3200400"/>
            <a:ext cx="114300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2667000" y="1676400"/>
            <a:ext cx="1447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457200" y="533400"/>
            <a:ext cx="914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5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7920" y="-381000"/>
            <a:ext cx="9529797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6019800" y="41910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15000" y="330886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Avery Hill Dr.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438400" y="2971800"/>
            <a:ext cx="46482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590800" y="0"/>
            <a:ext cx="533400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981200" y="1447800"/>
            <a:ext cx="3048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9" y="-1"/>
            <a:ext cx="8812161" cy="671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594" y="538162"/>
            <a:ext cx="3327124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38100"/>
            <a:ext cx="4876800" cy="990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433119" y="3886200"/>
            <a:ext cx="672281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257800" y="1905000"/>
            <a:ext cx="2209800" cy="1453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5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" y="27039"/>
            <a:ext cx="6302477" cy="698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7" y="1447800"/>
            <a:ext cx="284259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173361" y="2286000"/>
            <a:ext cx="636639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3962400" y="457200"/>
            <a:ext cx="609600" cy="1943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5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8600"/>
            <a:ext cx="9067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998542" y="644013"/>
            <a:ext cx="609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842" y="1182438"/>
            <a:ext cx="1905000" cy="216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57400" y="1025013"/>
            <a:ext cx="3505200" cy="8799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62200" y="1255828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Tufton</a:t>
            </a:r>
            <a:r>
              <a:rPr lang="en-US" sz="2800" dirty="0" smtClean="0"/>
              <a:t> Ave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791200" y="834513"/>
            <a:ext cx="1671638" cy="308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772400" y="1143000"/>
            <a:ext cx="3810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5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15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33115"/>
            <a:ext cx="16827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20" y="3461971"/>
            <a:ext cx="184276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600200" y="5595571"/>
            <a:ext cx="4572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369" y="5143500"/>
            <a:ext cx="3344862" cy="114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225143" y="1533115"/>
            <a:ext cx="720725" cy="6004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wn Arrow 1"/>
          <p:cNvSpPr/>
          <p:nvPr/>
        </p:nvSpPr>
        <p:spPr>
          <a:xfrm>
            <a:off x="6930231" y="3733800"/>
            <a:ext cx="384969" cy="1970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3421630" y="6094296"/>
            <a:ext cx="2663031" cy="1913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838200" y="3886200"/>
            <a:ext cx="457200" cy="17093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" y="85725"/>
            <a:ext cx="9137162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908523" y="4610100"/>
            <a:ext cx="6096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524" y="2819400"/>
            <a:ext cx="1311224" cy="1670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1371600" y="3014662"/>
            <a:ext cx="848148" cy="12525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2514600" y="3352800"/>
            <a:ext cx="1295400" cy="2209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029200" y="4610100"/>
            <a:ext cx="3200400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9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676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06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75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5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4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4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-12034"/>
            <a:ext cx="7543800" cy="682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2209800" y="762000"/>
            <a:ext cx="3124200" cy="396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334000" y="4343400"/>
            <a:ext cx="1295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7086600" y="4343400"/>
            <a:ext cx="762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4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05268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3429000" y="6068961"/>
            <a:ext cx="798871" cy="685800"/>
          </a:xfrm>
          <a:prstGeom prst="star5">
            <a:avLst>
              <a:gd name="adj" fmla="val 4710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96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96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057071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3733800" y="1066800"/>
            <a:ext cx="3962400" cy="457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382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"/>
            <a:ext cx="5245510" cy="658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2362200" y="1752600"/>
            <a:ext cx="3124200" cy="457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ctagon 4"/>
          <p:cNvSpPr/>
          <p:nvPr/>
        </p:nvSpPr>
        <p:spPr>
          <a:xfrm>
            <a:off x="3048000" y="3124200"/>
            <a:ext cx="457200" cy="321378"/>
          </a:xfrm>
          <a:prstGeom prst="oc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2667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 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5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-1"/>
            <a:ext cx="7307826" cy="673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447800" y="3369475"/>
            <a:ext cx="381000" cy="364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29000" y="1752600"/>
            <a:ext cx="3810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28600" y="1143000"/>
            <a:ext cx="160020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90800" y="1143000"/>
            <a:ext cx="3810000" cy="480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54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6" y="152399"/>
            <a:ext cx="4903224" cy="634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124200" y="3810000"/>
            <a:ext cx="7620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066800" y="304800"/>
            <a:ext cx="2971800" cy="3352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2552700" y="4495800"/>
            <a:ext cx="17907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60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11</Words>
  <Application>Microsoft Office PowerPoint</Application>
  <PresentationFormat>On-screen Show (4:3)</PresentationFormat>
  <Paragraphs>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BTW #1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</dc:creator>
  <cp:lastModifiedBy>Jeremy</cp:lastModifiedBy>
  <cp:revision>18</cp:revision>
  <dcterms:created xsi:type="dcterms:W3CDTF">2015-03-30T01:17:04Z</dcterms:created>
  <dcterms:modified xsi:type="dcterms:W3CDTF">2015-04-05T23:46:37Z</dcterms:modified>
</cp:coreProperties>
</file>