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61" r:id="rId3"/>
    <p:sldId id="262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1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D91D-EF28-4EA7-92AC-4A3A12134DB0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B074-25D7-4307-8359-4CC4BF41F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5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D91D-EF28-4EA7-92AC-4A3A12134DB0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B074-25D7-4307-8359-4CC4BF41F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95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D91D-EF28-4EA7-92AC-4A3A12134DB0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B074-25D7-4307-8359-4CC4BF41F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84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D91D-EF28-4EA7-92AC-4A3A12134DB0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B074-25D7-4307-8359-4CC4BF41F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364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D91D-EF28-4EA7-92AC-4A3A12134DB0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B074-25D7-4307-8359-4CC4BF41F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8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D91D-EF28-4EA7-92AC-4A3A12134DB0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B074-25D7-4307-8359-4CC4BF41F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95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D91D-EF28-4EA7-92AC-4A3A12134DB0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B074-25D7-4307-8359-4CC4BF41F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29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D91D-EF28-4EA7-92AC-4A3A12134DB0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B074-25D7-4307-8359-4CC4BF41F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259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D91D-EF28-4EA7-92AC-4A3A12134DB0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B074-25D7-4307-8359-4CC4BF41F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47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D91D-EF28-4EA7-92AC-4A3A12134DB0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B074-25D7-4307-8359-4CC4BF41F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92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D91D-EF28-4EA7-92AC-4A3A12134DB0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B074-25D7-4307-8359-4CC4BF41F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73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2D91D-EF28-4EA7-92AC-4A3A12134DB0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FB074-25D7-4307-8359-4CC4BF41F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76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BTW </a:t>
            </a:r>
            <a:r>
              <a:rPr lang="en-US" dirty="0" smtClean="0"/>
              <a:t>#3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20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16"/>
            <a:ext cx="8853960" cy="684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758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5936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05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943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943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3</Words>
  <Application>Microsoft Office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BTW #3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</dc:creator>
  <cp:lastModifiedBy>Jeremy</cp:lastModifiedBy>
  <cp:revision>19</cp:revision>
  <dcterms:created xsi:type="dcterms:W3CDTF">2015-03-30T01:17:04Z</dcterms:created>
  <dcterms:modified xsi:type="dcterms:W3CDTF">2015-04-06T01:52:08Z</dcterms:modified>
</cp:coreProperties>
</file>