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76" r:id="rId4"/>
    <p:sldId id="263" r:id="rId5"/>
    <p:sldId id="275" r:id="rId6"/>
    <p:sldId id="272" r:id="rId7"/>
    <p:sldId id="273" r:id="rId8"/>
    <p:sldId id="279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5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9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4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6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8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9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2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5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4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3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BTW </a:t>
            </a:r>
            <a:r>
              <a:rPr lang="en-US" dirty="0" smtClean="0"/>
              <a:t>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58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54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58"/>
            <a:ext cx="6324600" cy="349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41" y="76200"/>
            <a:ext cx="154844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1" y="3851934"/>
            <a:ext cx="9024938" cy="301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971800" y="61722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67200" y="1828800"/>
            <a:ext cx="24384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66800" y="4648200"/>
            <a:ext cx="1447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71600" y="990600"/>
            <a:ext cx="22098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657600" y="4800600"/>
            <a:ext cx="20574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0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81"/>
            <a:ext cx="8763000" cy="269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77104"/>
            <a:ext cx="4724400" cy="468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36" y="5748338"/>
            <a:ext cx="2141453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467600" y="2286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315200" y="914400"/>
            <a:ext cx="1143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8600" y="1828800"/>
            <a:ext cx="6400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324600" y="4800600"/>
            <a:ext cx="3048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943600" y="38862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4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169"/>
            <a:ext cx="3581400" cy="675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429000" y="3276600"/>
            <a:ext cx="419100" cy="297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971800" y="762000"/>
            <a:ext cx="15240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9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7" y="609600"/>
            <a:ext cx="8951731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1658" y="-98323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Cut off #1</a:t>
            </a:r>
            <a:endParaRPr lang="en-US" sz="4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553200" y="3124200"/>
            <a:ext cx="9906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819400" y="2286000"/>
            <a:ext cx="3352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8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57639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791200" y="1295400"/>
            <a:ext cx="609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Cut off #2</a:t>
            </a:r>
            <a:endParaRPr lang="en-US" sz="4000" dirty="0"/>
          </a:p>
        </p:txBody>
      </p:sp>
      <p:sp>
        <p:nvSpPr>
          <p:cNvPr id="4" name="Up Arrow 3"/>
          <p:cNvSpPr/>
          <p:nvPr/>
        </p:nvSpPr>
        <p:spPr>
          <a:xfrm>
            <a:off x="6400800" y="2133600"/>
            <a:ext cx="381000" cy="1981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1828800" y="1485900"/>
            <a:ext cx="37338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1274"/>
            <a:ext cx="6845402" cy="62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194101" y="1219200"/>
            <a:ext cx="914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-5056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Cut off #3</a:t>
            </a:r>
            <a:endParaRPr lang="en-US" sz="3600" dirty="0"/>
          </a:p>
        </p:txBody>
      </p:sp>
      <p:sp>
        <p:nvSpPr>
          <p:cNvPr id="4" name="Up Arrow 3"/>
          <p:cNvSpPr/>
          <p:nvPr/>
        </p:nvSpPr>
        <p:spPr>
          <a:xfrm>
            <a:off x="4648200" y="2819400"/>
            <a:ext cx="457200" cy="26511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1447800" y="1524000"/>
            <a:ext cx="1447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595343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8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18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960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15</Words>
  <Application>Microsoft Office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BTW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</dc:creator>
  <cp:lastModifiedBy>Jeremy</cp:lastModifiedBy>
  <cp:revision>23</cp:revision>
  <dcterms:created xsi:type="dcterms:W3CDTF">2015-03-30T01:17:04Z</dcterms:created>
  <dcterms:modified xsi:type="dcterms:W3CDTF">2015-04-05T23:56:33Z</dcterms:modified>
</cp:coreProperties>
</file>